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4F2C-48CC-4228-8F82-4DB391337C61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0205-ABDD-46AA-831F-7FCBD8A67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D6EC-19B4-47C9-8DA7-A7E392A7D4E9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6D76-1CB2-4750-9B7B-7F93C8880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FD4C-CC27-495A-BE49-B59F54C80E4B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7877-E3ED-4CCE-8A17-BFA4D8C2E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47D34-B1AD-41B9-ACBF-6A75EC1F69CB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B10F-C1A6-43DD-8664-9E612906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AF8E2-9573-4805-9738-89016BDAD40E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E500-210A-4779-A412-FEE7B57D0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0214-3CA1-4F54-920A-C79CA01969B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8609-9F22-46AB-8A7F-2CB8869F1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6620-A968-4C2C-8048-5DF18D6DC8B7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A8F7-94B3-4067-8312-05E8DF7A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F6E0-AC4D-4F95-BF5F-BEBC88730D43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365A-578B-42E8-9C97-DCDD428B5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E5A6-BE54-48BF-8D96-DF087F3EED23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226E-3DB6-4220-91D6-A58EE7678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3C2E-5AFF-4537-9566-7F6FC2E99F6A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C250-9AA2-4D53-8667-0405941AA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C0E3A-BAF6-4EAC-B731-DE129CAB9FE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6D00-E5DE-4C3D-AB78-24D95C756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58C791-FA7A-4B35-BEF9-C0C01BD62F4A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D42324-5DEB-473F-AACD-1587F344A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moncentral.com/pastors-preaching-articles/tom-harper-6-surprising-leadership-principles-from-the-bible-773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0574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/>
              </a:rPr>
              <a:t>Populist Governor Walks Among the People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CPC Adult Education</a:t>
            </a:r>
          </a:p>
          <a:p>
            <a:r>
              <a:rPr lang="en-US" smtClean="0"/>
              <a:t>October 27</a:t>
            </a:r>
            <a:r>
              <a:rPr lang="en-US" baseline="30000" smtClean="0"/>
              <a:t>th</a:t>
            </a:r>
            <a:r>
              <a:rPr lang="en-US" smtClean="0"/>
              <a:t>, 2013</a:t>
            </a:r>
          </a:p>
        </p:txBody>
      </p:sp>
      <p:pic>
        <p:nvPicPr>
          <p:cNvPr id="13315" name="Picture 2" descr="http://www.thewiredword.com/_img/tww_logo_em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8600"/>
            <a:ext cx="32273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Joko Widodo, governor of Jakarta, Indonesia</a:t>
            </a:r>
          </a:p>
          <a:p>
            <a:r>
              <a:rPr lang="en-US" smtClean="0"/>
              <a:t>Most politicians seen as aloof and corrupt</a:t>
            </a:r>
          </a:p>
          <a:p>
            <a:r>
              <a:rPr lang="en-US" smtClean="0"/>
              <a:t>“Mr. Fixit”, “everybody’s neighbor”</a:t>
            </a:r>
          </a:p>
          <a:p>
            <a:r>
              <a:rPr lang="en-US" smtClean="0"/>
              <a:t>Compared to Pope Francis for his frugal ways</a:t>
            </a:r>
          </a:p>
          <a:p>
            <a:r>
              <a:rPr lang="en-US" smtClean="0"/>
              <a:t>Practicing Muslim, chose ethnic Chinese Christian as running mate</a:t>
            </a:r>
          </a:p>
          <a:p>
            <a:r>
              <a:rPr lang="en-US" smtClean="0"/>
              <a:t>Even cynics admire his “fundamental decency”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is Joko so successful as a political leader?</a:t>
            </a:r>
          </a:p>
          <a:p>
            <a:r>
              <a:rPr lang="en-US" smtClean="0"/>
              <a:t>What are some good qualities for a leader to possess?</a:t>
            </a:r>
          </a:p>
          <a:p>
            <a:r>
              <a:rPr lang="en-US" smtClean="0"/>
              <a:t>How can Christian principles inform leadership decisions?</a:t>
            </a:r>
          </a:p>
          <a:p>
            <a:r>
              <a:rPr lang="en-US" smtClean="0">
                <a:hlinkClick r:id="rId2"/>
              </a:rPr>
              <a:t>6 Surprising Leadership Principles from the Bible</a:t>
            </a:r>
            <a:r>
              <a:rPr lang="en-US" smtClean="0"/>
              <a:t> – Tom Harper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Build the reputation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</a:t>
            </a:r>
            <a:r>
              <a:rPr lang="en-US" dirty="0" smtClean="0"/>
              <a:t>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u="sng" dirty="0" smtClean="0"/>
              <a:t>Judges 8:3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i="1" dirty="0" smtClean="0"/>
              <a:t>‘</a:t>
            </a:r>
            <a:r>
              <a:rPr lang="en-US" i="1" dirty="0"/>
              <a:t>What was I able to do compared to you?’ When he said this, their anger against him </a:t>
            </a:r>
            <a:r>
              <a:rPr lang="en-US" i="1" dirty="0" smtClean="0"/>
              <a:t>subsided.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Gideon raises the accomplishments of the critics above his own.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Identify the critics’ strengths and publicly acknowledge them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Ask for confidential criticism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This advice is easy to follow,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Don't </a:t>
            </a:r>
            <a:r>
              <a:rPr lang="en-US" dirty="0" smtClean="0"/>
              <a:t>argue—ever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/>
              <a:t>Debate (same objective) vs. quarreling (domination)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/>
              <a:t>Proverbs 17:18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/>
              <a:t>The first to state his case seems right until another comes and cross-examines </a:t>
            </a:r>
            <a:r>
              <a:rPr lang="en-US" i="1" dirty="0" smtClean="0"/>
              <a:t>him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/>
              <a:t>Proverbs 17:14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/>
              <a:t>To start a conflict is to release a flood; stop the dispute before it breaks </a:t>
            </a:r>
            <a:r>
              <a:rPr lang="en-US" i="1" dirty="0" smtClean="0"/>
              <a:t>out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u="sng" dirty="0" smtClean="0"/>
              <a:t>Proverbs 10:19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/>
              <a:t>When words are many, sin is not absent, but he who holds his tongue is wise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Motivate your people </a:t>
            </a:r>
            <a:r>
              <a:rPr lang="en-US" dirty="0" smtClean="0"/>
              <a:t>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External motivation vs. self-motivation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“employee of the month” vs. loving and caring</a:t>
            </a:r>
            <a:endParaRPr lang="en-US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Tom Coughlin, coach of NY Giants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Dictator, yelled a lot, many victories but hated by his players and coaches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Threatened with getting fired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Less shouting, shared decision-making, taking an interest in the personal lives of his players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Won the Super Bowl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What can leaders do to engender self-motivation in people?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Submit to the law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enduring 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u="sng" dirty="0" smtClean="0"/>
              <a:t>Obadiah 12a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i="1" dirty="0"/>
              <a:t>Do not gloat over your brother in the day of his </a:t>
            </a:r>
            <a:r>
              <a:rPr lang="en-US" i="1" dirty="0" smtClean="0"/>
              <a:t>calamity.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People </a:t>
            </a:r>
            <a:r>
              <a:rPr lang="en-US" dirty="0"/>
              <a:t>ruminate about events inducing strong negative emotions five times as long as they do about events inducing strong positive </a:t>
            </a:r>
            <a:r>
              <a:rPr lang="en-US" dirty="0" smtClean="0"/>
              <a:t>ones.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Leaders can’t force people to be positive all the time.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What is the leader’s role in addressing such negativity?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Underrate your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u="sng" dirty="0" smtClean="0"/>
              <a:t>Jonah 1:17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i="1" dirty="0"/>
              <a:t>Then the Lord appointed a great fish to swallow Jonah, and Jonah was in the fish three days and three </a:t>
            </a:r>
            <a:r>
              <a:rPr lang="en-US" i="1" dirty="0" smtClean="0"/>
              <a:t>nights.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 best-laid plans can go out the window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Balancing: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Operating </a:t>
            </a:r>
            <a:r>
              <a:rPr lang="en-US" dirty="0"/>
              <a:t>without a plan, </a:t>
            </a:r>
            <a:r>
              <a:rPr lang="en-US" dirty="0" smtClean="0"/>
              <a:t>“</a:t>
            </a:r>
            <a:r>
              <a:rPr lang="en-US" dirty="0"/>
              <a:t>we can’t control anything </a:t>
            </a:r>
            <a:r>
              <a:rPr lang="en-US" dirty="0" smtClean="0"/>
              <a:t>anyway”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Enforcing </a:t>
            </a:r>
            <a:r>
              <a:rPr lang="en-US" dirty="0"/>
              <a:t>a plan at all </a:t>
            </a:r>
            <a:r>
              <a:rPr lang="en-US" dirty="0" smtClean="0"/>
              <a:t>costs, “</a:t>
            </a:r>
            <a:r>
              <a:rPr lang="en-US" dirty="0"/>
              <a:t>we just aren’t executing well </a:t>
            </a:r>
            <a:r>
              <a:rPr lang="en-US" dirty="0" smtClean="0"/>
              <a:t>enough”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Are either extreme ever valuable?</a:t>
            </a:r>
            <a:endParaRPr lang="en-US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Lead like a humble </a:t>
            </a:r>
            <a:r>
              <a:rPr lang="en-US" dirty="0" smtClean="0"/>
              <a:t>dictator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u="sng" dirty="0"/>
              <a:t>Micah 6:8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i="1" dirty="0"/>
              <a:t>And what does the Lord require of you? To act justly and to love mercy and to walk humbly with your God</a:t>
            </a:r>
            <a:r>
              <a:rPr lang="en-US" i="1" dirty="0" smtClean="0"/>
              <a:t>.</a:t>
            </a:r>
            <a:endParaRPr lang="en-US" i="1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Cincinnatus the farmer defends Rome, then quits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George Washington offered kingship, but declines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Does acting with humility, e.g. not displaying the trappings of power, make a leader appear weaker?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2670</TotalTime>
  <Words>415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Mayo Clinic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Argentina's Cardinal Bergoglio Becomes Pope Francis</dc:title>
  <dc:creator>Shannon A Bennett</dc:creator>
  <cp:lastModifiedBy>office</cp:lastModifiedBy>
  <cp:revision>36</cp:revision>
  <dcterms:created xsi:type="dcterms:W3CDTF">2013-04-09T01:57:45Z</dcterms:created>
  <dcterms:modified xsi:type="dcterms:W3CDTF">2013-11-06T17:35:13Z</dcterms:modified>
</cp:coreProperties>
</file>