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210"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ED9CBD2-1D2B-494A-B348-A01AC7DC37B5}" type="datetimeFigureOut">
              <a:rPr lang="en-US"/>
              <a:pPr>
                <a:defRPr/>
              </a:pPr>
              <a:t>11/6/2013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1132EB8-C16B-4716-B864-1B59325FA98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F61D35-15C6-470D-BF4A-2B7E47223807}"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F249013A-FB21-4BCE-9100-8B0CACA7DF33}" type="datetimeFigureOut">
              <a:rPr lang="en-US"/>
              <a:pPr>
                <a:defRPr/>
              </a:pPr>
              <a:t>11/6/2013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2455CEA-98AE-4BCD-BB99-8F3AEF86091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DFE63C1-962E-412A-A9F2-0EA571F930BB}" type="datetimeFigureOut">
              <a:rPr lang="en-US"/>
              <a:pPr>
                <a:defRPr/>
              </a:pPr>
              <a:t>11/6/2013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75F7B0C-335C-4657-B34E-5502B5704BB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0BD255C-FCDE-4E9A-9608-2CA8D7F9740B}" type="datetimeFigureOut">
              <a:rPr lang="en-US"/>
              <a:pPr>
                <a:defRPr/>
              </a:pPr>
              <a:t>11/6/2013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D8E0A0E-350D-48B4-B900-E0A3A518EED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C291338-6B39-4D70-A77E-EFE53F8DC323}" type="datetimeFigureOut">
              <a:rPr lang="en-US"/>
              <a:pPr>
                <a:defRPr/>
              </a:pPr>
              <a:t>11/6/2013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38C8ECB-0658-4CED-8A6D-0DE005205F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079D829-767B-4A34-8DAD-BBBED8EBDEED}" type="datetimeFigureOut">
              <a:rPr lang="en-US"/>
              <a:pPr>
                <a:defRPr/>
              </a:pPr>
              <a:t>11/6/2013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6DA399-5FF4-4D3C-921F-CE676528DFB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B0A2A86A-EF86-4FED-90FE-E3C231367CD1}" type="datetimeFigureOut">
              <a:rPr lang="en-US"/>
              <a:pPr>
                <a:defRPr/>
              </a:pPr>
              <a:t>11/6/2013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05699D1A-B5A3-490B-8F54-CC9B9503C98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16B3B0C5-173A-4C5D-BFA6-376917F17CC7}" type="datetimeFigureOut">
              <a:rPr lang="en-US"/>
              <a:pPr>
                <a:defRPr/>
              </a:pPr>
              <a:t>11/6/2013</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CE44DEDA-F0B9-4938-8E33-410C31A0A73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5C77B1CE-6346-445C-965F-3F0264557351}" type="datetimeFigureOut">
              <a:rPr lang="en-US"/>
              <a:pPr>
                <a:defRPr/>
              </a:pPr>
              <a:t>11/6/2013</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EB475E93-72D1-47FC-B57E-60F5EF8590E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0FE671D1-0328-4ED6-BC91-5ED2556B9EB7}" type="datetimeFigureOut">
              <a:rPr lang="en-US"/>
              <a:pPr>
                <a:defRPr/>
              </a:pPr>
              <a:t>11/6/2013</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2BE1B580-E532-4F70-8900-35433EFF902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E6B1A5CE-9C28-460A-B586-46BC2A73E3B8}" type="datetimeFigureOut">
              <a:rPr lang="en-US"/>
              <a:pPr>
                <a:defRPr/>
              </a:pPr>
              <a:t>11/6/2013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07BCF21-102C-4728-B5E8-A16D61A0FC3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95B35F95-BD0A-4730-B041-D02DE03C2E8E}" type="datetimeFigureOut">
              <a:rPr lang="en-US"/>
              <a:pPr>
                <a:defRPr/>
              </a:pPr>
              <a:t>11/6/2013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7F7C38B-6429-4113-8066-686D0EAC60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3987B53D-AEA1-4A0C-95E6-E3BCEEE92863}" type="datetimeFigureOut">
              <a:rPr lang="en-US"/>
              <a:pPr>
                <a:defRPr/>
              </a:pPr>
              <a:t>11/6/2013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6ACC1AB2-FAAE-4F09-9626-1E9E8A71D09C}"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07" r:id="rId1"/>
    <p:sldLayoutId id="2147483706" r:id="rId2"/>
    <p:sldLayoutId id="2147483708" r:id="rId3"/>
    <p:sldLayoutId id="2147483705" r:id="rId4"/>
    <p:sldLayoutId id="2147483704" r:id="rId5"/>
    <p:sldLayoutId id="2147483703" r:id="rId6"/>
    <p:sldLayoutId id="2147483702" r:id="rId7"/>
    <p:sldLayoutId id="2147483701" r:id="rId8"/>
    <p:sldLayoutId id="2147483700" r:id="rId9"/>
    <p:sldLayoutId id="2147483699" r:id="rId10"/>
    <p:sldLayoutId id="2147483698"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jesustattoo.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2057400"/>
            <a:ext cx="8229600" cy="1828800"/>
          </a:xfrm>
        </p:spPr>
        <p:txBody>
          <a:bodyPr/>
          <a:lstStyle/>
          <a:p>
            <a:pPr fontAlgn="auto">
              <a:spcAft>
                <a:spcPts val="0"/>
              </a:spcAft>
              <a:defRPr/>
            </a:pPr>
            <a:r>
              <a:rPr lang="en-US" dirty="0"/>
              <a:t>A Tattooed Jesus Provides Evangelical Message, but Offends Some</a:t>
            </a:r>
          </a:p>
        </p:txBody>
      </p:sp>
      <p:sp>
        <p:nvSpPr>
          <p:cNvPr id="14338" name="Subtitle 2"/>
          <p:cNvSpPr>
            <a:spLocks noGrp="1"/>
          </p:cNvSpPr>
          <p:nvPr>
            <p:ph type="subTitle" idx="1"/>
          </p:nvPr>
        </p:nvSpPr>
        <p:spPr>
          <a:xfrm>
            <a:off x="1371600" y="3962400"/>
            <a:ext cx="6400800" cy="1752600"/>
          </a:xfrm>
        </p:spPr>
        <p:txBody>
          <a:bodyPr/>
          <a:lstStyle/>
          <a:p>
            <a:endParaRPr lang="en-US" smtClean="0"/>
          </a:p>
          <a:p>
            <a:r>
              <a:rPr lang="en-US" smtClean="0"/>
              <a:t>CPC Adult Education</a:t>
            </a:r>
          </a:p>
          <a:p>
            <a:r>
              <a:rPr lang="en-US" smtClean="0"/>
              <a:t>November 1</a:t>
            </a:r>
            <a:r>
              <a:rPr lang="en-US" baseline="30000" smtClean="0"/>
              <a:t>st</a:t>
            </a:r>
            <a:r>
              <a:rPr lang="en-US" smtClean="0"/>
              <a:t>, 2013</a:t>
            </a:r>
          </a:p>
        </p:txBody>
      </p:sp>
      <p:pic>
        <p:nvPicPr>
          <p:cNvPr id="14339" name="Picture 2" descr="http://www.thewiredword.com/_img/tww_logo_email.jpg"/>
          <p:cNvPicPr>
            <a:picLocks noChangeAspect="1" noChangeArrowheads="1"/>
          </p:cNvPicPr>
          <p:nvPr/>
        </p:nvPicPr>
        <p:blipFill>
          <a:blip r:embed="rId2"/>
          <a:srcRect/>
          <a:stretch>
            <a:fillRect/>
          </a:stretch>
        </p:blipFill>
        <p:spPr bwMode="auto">
          <a:xfrm>
            <a:off x="2971800" y="228600"/>
            <a:ext cx="3227388"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Background</a:t>
            </a:r>
            <a:endParaRPr lang="en-US" dirty="0"/>
          </a:p>
        </p:txBody>
      </p:sp>
      <p:sp>
        <p:nvSpPr>
          <p:cNvPr id="3" name="Content Placeholder 2"/>
          <p:cNvSpPr>
            <a:spLocks noGrp="1"/>
          </p:cNvSpPr>
          <p:nvPr>
            <p:ph idx="1"/>
          </p:nvPr>
        </p:nvSpPr>
        <p:spPr/>
        <p:txBody>
          <a:bodyPr>
            <a:normAutofit/>
          </a:bodyPr>
          <a:lstStyle/>
          <a:p>
            <a:pPr marL="548640" indent="-411480" fontAlgn="auto">
              <a:spcAft>
                <a:spcPts val="0"/>
              </a:spcAft>
              <a:buClr>
                <a:schemeClr val="tx1">
                  <a:shade val="95000"/>
                </a:schemeClr>
              </a:buClr>
              <a:buFont typeface="Wingdings 2"/>
              <a:buChar char=""/>
              <a:defRPr/>
            </a:pPr>
            <a:r>
              <a:rPr lang="en-US" dirty="0" smtClean="0"/>
              <a:t>Billboards in Lubbock, TX depict a tattooed Jesus</a:t>
            </a:r>
          </a:p>
          <a:p>
            <a:pPr marL="548640" indent="-411480" fontAlgn="auto">
              <a:spcAft>
                <a:spcPts val="0"/>
              </a:spcAft>
              <a:buClr>
                <a:schemeClr val="tx1">
                  <a:shade val="95000"/>
                </a:schemeClr>
              </a:buClr>
              <a:buFont typeface="Wingdings 2"/>
              <a:buChar char=""/>
              <a:defRPr/>
            </a:pPr>
            <a:r>
              <a:rPr lang="en-US" dirty="0" smtClean="0"/>
              <a:t>Points people towards </a:t>
            </a:r>
            <a:r>
              <a:rPr lang="en-US" dirty="0"/>
              <a:t>a website: </a:t>
            </a:r>
            <a:r>
              <a:rPr lang="en-US" dirty="0">
                <a:hlinkClick r:id="rId3"/>
              </a:rPr>
              <a:t>http://jesustattoo.org</a:t>
            </a:r>
            <a:r>
              <a:rPr lang="en-US" dirty="0" smtClean="0">
                <a:hlinkClick r:id="rId3"/>
              </a:rPr>
              <a:t>/</a:t>
            </a:r>
            <a:endParaRPr lang="en-US" dirty="0" smtClean="0"/>
          </a:p>
          <a:p>
            <a:pPr marL="548640" indent="-411480" fontAlgn="auto">
              <a:spcAft>
                <a:spcPts val="0"/>
              </a:spcAft>
              <a:buClr>
                <a:schemeClr val="tx1">
                  <a:shade val="95000"/>
                </a:schemeClr>
              </a:buClr>
              <a:buFont typeface="Wingdings 2"/>
              <a:buChar char=""/>
              <a:defRPr/>
            </a:pPr>
            <a:r>
              <a:rPr lang="en-US" dirty="0" smtClean="0"/>
              <a:t>Some people interviewed by a local radio station called the billboard “blasphemous” and “derogatory”</a:t>
            </a:r>
          </a:p>
          <a:p>
            <a:pPr marL="137160" indent="0" fontAlgn="auto">
              <a:spcAft>
                <a:spcPts val="0"/>
              </a:spcAft>
              <a:buClr>
                <a:schemeClr val="tx1">
                  <a:shade val="95000"/>
                </a:schemeClr>
              </a:buClr>
              <a:buFont typeface="Wingdings 2"/>
              <a:buNone/>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Discussion</a:t>
            </a:r>
            <a:endParaRPr lang="en-US" dirty="0"/>
          </a:p>
        </p:txBody>
      </p:sp>
      <p:sp>
        <p:nvSpPr>
          <p:cNvPr id="3" name="Content Placeholder 2"/>
          <p:cNvSpPr>
            <a:spLocks noGrp="1"/>
          </p:cNvSpPr>
          <p:nvPr>
            <p:ph idx="1"/>
          </p:nvPr>
        </p:nvSpPr>
        <p:spPr/>
        <p:txBody>
          <a:bodyPr/>
          <a:lstStyle/>
          <a:p>
            <a:r>
              <a:rPr lang="en-US" smtClean="0"/>
              <a:t>How do you picture Jesus?  How important is his physical appearance?</a:t>
            </a:r>
          </a:p>
          <a:p>
            <a:r>
              <a:rPr lang="en-US" smtClean="0"/>
              <a:t>What are some other ways Christians can portray Christ to make him more relatable to non-believers?</a:t>
            </a:r>
          </a:p>
          <a:p>
            <a:r>
              <a:rPr lang="en-US" smtClean="0"/>
              <a:t>Is that our responsibility, or should we let the Gospel speak for itself in a traditional way?</a:t>
            </a:r>
          </a:p>
          <a:p>
            <a:r>
              <a:rPr lang="en-US" smtClean="0"/>
              <a:t>In what ways, if any, might the video prove redemptive to people?</a:t>
            </a:r>
          </a:p>
          <a:p>
            <a:r>
              <a:rPr lang="en-US" smtClean="0"/>
              <a:t>In what ways, if any, might the video harm the gospel message?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Tattoos are sinful</a:t>
            </a:r>
            <a:endParaRPr lang="en-US" dirty="0"/>
          </a:p>
        </p:txBody>
      </p:sp>
      <p:sp>
        <p:nvSpPr>
          <p:cNvPr id="3" name="Content Placeholder 2"/>
          <p:cNvSpPr>
            <a:spLocks noGrp="1"/>
          </p:cNvSpPr>
          <p:nvPr>
            <p:ph idx="1"/>
          </p:nvPr>
        </p:nvSpPr>
        <p:spPr/>
        <p:txBody>
          <a:bodyPr>
            <a:normAutofit/>
          </a:bodyPr>
          <a:lstStyle/>
          <a:p>
            <a:pPr marL="137160" indent="0" fontAlgn="auto">
              <a:spcAft>
                <a:spcPts val="0"/>
              </a:spcAft>
              <a:buClr>
                <a:schemeClr val="tx1">
                  <a:shade val="95000"/>
                </a:schemeClr>
              </a:buClr>
              <a:buFont typeface="Wingdings 2"/>
              <a:buNone/>
              <a:defRPr/>
            </a:pPr>
            <a:r>
              <a:rPr lang="en-US" b="1" u="sng" dirty="0"/>
              <a:t>Leviticus 19:28 </a:t>
            </a:r>
            <a:r>
              <a:rPr lang="en-US" dirty="0"/>
              <a:t/>
            </a:r>
            <a:br>
              <a:rPr lang="en-US" dirty="0"/>
            </a:br>
            <a:r>
              <a:rPr lang="en-US" i="1" dirty="0"/>
              <a:t>You shall not make any gashes in your flesh for the dead or tattoo any marks upon you: I am the </a:t>
            </a:r>
            <a:r>
              <a:rPr lang="en-US" i="1" dirty="0" smtClean="0"/>
              <a:t>LORD.</a:t>
            </a:r>
          </a:p>
          <a:p>
            <a:pPr marL="548640" indent="-411480" fontAlgn="auto">
              <a:spcAft>
                <a:spcPts val="0"/>
              </a:spcAft>
              <a:buClr>
                <a:schemeClr val="tx1">
                  <a:shade val="95000"/>
                </a:schemeClr>
              </a:buClr>
              <a:buFont typeface="Wingdings 2"/>
              <a:buChar char=""/>
              <a:defRPr/>
            </a:pPr>
            <a:r>
              <a:rPr lang="en-US" dirty="0"/>
              <a:t>How would you advise a young person today who was considering getting a tattoo? Why? </a:t>
            </a:r>
            <a:endParaRPr lang="en-US" dirty="0" smtClean="0"/>
          </a:p>
          <a:p>
            <a:pPr marL="548640" indent="-411480" fontAlgn="auto">
              <a:spcAft>
                <a:spcPts val="0"/>
              </a:spcAft>
              <a:buClr>
                <a:schemeClr val="tx1">
                  <a:shade val="95000"/>
                </a:schemeClr>
              </a:buClr>
              <a:buFont typeface="Wingdings 2"/>
              <a:buChar char=""/>
              <a:defRPr/>
            </a:pPr>
            <a:r>
              <a:rPr lang="en-US" dirty="0" smtClean="0"/>
              <a:t>What </a:t>
            </a:r>
            <a:r>
              <a:rPr lang="en-US" dirty="0"/>
              <a:t>purpose(s) do tattoos serve in our culture today? Are they sinful? </a:t>
            </a:r>
            <a:endParaRPr lang="en-US" dirty="0" smtClean="0"/>
          </a:p>
          <a:p>
            <a:pPr marL="548640" indent="-411480" fontAlgn="auto">
              <a:spcAft>
                <a:spcPts val="0"/>
              </a:spcAft>
              <a:buClr>
                <a:schemeClr val="tx1">
                  <a:shade val="95000"/>
                </a:schemeClr>
              </a:buClr>
              <a:buFont typeface="Wingdings 2"/>
              <a:buChar char=""/>
              <a:defRPr/>
            </a:pPr>
            <a:r>
              <a:rPr lang="en-US" dirty="0" smtClean="0"/>
              <a:t>Do </a:t>
            </a:r>
            <a:r>
              <a:rPr lang="en-US" dirty="0"/>
              <a:t>you or others in your group have tattoos? </a:t>
            </a:r>
            <a:endParaRPr lang="en-US" dirty="0" smtClean="0"/>
          </a:p>
          <a:p>
            <a:pPr marL="548640" indent="-411480" fontAlgn="auto">
              <a:spcAft>
                <a:spcPts val="0"/>
              </a:spcAft>
              <a:buClr>
                <a:schemeClr val="tx1">
                  <a:shade val="95000"/>
                </a:schemeClr>
              </a:buClr>
              <a:buFont typeface="Wingdings 2"/>
              <a:buChar char=""/>
              <a:defRPr/>
            </a:pPr>
            <a:r>
              <a:rPr lang="en-US" dirty="0" smtClean="0"/>
              <a:t>Do </a:t>
            </a:r>
            <a:r>
              <a:rPr lang="en-US" dirty="0"/>
              <a:t>you or other people you know regret having had a tattoo?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But who do you say I am?</a:t>
            </a:r>
            <a:endParaRPr lang="en-US" dirty="0"/>
          </a:p>
        </p:txBody>
      </p:sp>
      <p:sp>
        <p:nvSpPr>
          <p:cNvPr id="3" name="Content Placeholder 2"/>
          <p:cNvSpPr>
            <a:spLocks noGrp="1"/>
          </p:cNvSpPr>
          <p:nvPr>
            <p:ph idx="1"/>
          </p:nvPr>
        </p:nvSpPr>
        <p:spPr/>
        <p:txBody>
          <a:bodyPr>
            <a:normAutofit/>
          </a:bodyPr>
          <a:lstStyle/>
          <a:p>
            <a:pPr marL="137160" indent="0" fontAlgn="auto">
              <a:spcAft>
                <a:spcPts val="0"/>
              </a:spcAft>
              <a:buClr>
                <a:schemeClr val="tx1">
                  <a:shade val="95000"/>
                </a:schemeClr>
              </a:buClr>
              <a:buFont typeface="Wingdings 2"/>
              <a:buNone/>
              <a:defRPr/>
            </a:pPr>
            <a:r>
              <a:rPr lang="en-US" b="1" u="sng" dirty="0"/>
              <a:t>Matthew 16:13-15</a:t>
            </a:r>
            <a:r>
              <a:rPr lang="en-US" b="1" dirty="0"/>
              <a:t> </a:t>
            </a:r>
            <a:r>
              <a:rPr lang="en-US" dirty="0"/>
              <a:t/>
            </a:r>
            <a:br>
              <a:rPr lang="en-US" dirty="0"/>
            </a:br>
            <a:r>
              <a:rPr lang="en-US" sz="2400" i="1" dirty="0"/>
              <a:t>Now when Jesus came into the district of Caesarea Philippi, he asked his disciples, "Who do people say that the Son of Man is?" And they said, "Some say John the Baptist, but others Elijah, and still others Jeremiah or one of the prophets." He said to them, "</a:t>
            </a:r>
            <a:r>
              <a:rPr lang="en-US" sz="2400" i="1" dirty="0" smtClean="0"/>
              <a:t>But </a:t>
            </a:r>
            <a:r>
              <a:rPr lang="en-US" sz="2400" i="1" dirty="0"/>
              <a:t>who do you say that I am?"</a:t>
            </a:r>
            <a:r>
              <a:rPr lang="en-US" sz="2400" dirty="0"/>
              <a:t> </a:t>
            </a:r>
            <a:endParaRPr lang="en-US" sz="2400" dirty="0" smtClean="0"/>
          </a:p>
          <a:p>
            <a:pPr marL="137160" indent="0" fontAlgn="auto">
              <a:spcAft>
                <a:spcPts val="0"/>
              </a:spcAft>
              <a:buClr>
                <a:schemeClr val="tx1">
                  <a:shade val="95000"/>
                </a:schemeClr>
              </a:buClr>
              <a:buFont typeface="Wingdings 2"/>
              <a:buNone/>
              <a:defRPr/>
            </a:pPr>
            <a:endParaRPr lang="en-US" sz="2400" dirty="0"/>
          </a:p>
          <a:p>
            <a:pPr marL="548640" indent="-411480" fontAlgn="auto">
              <a:spcAft>
                <a:spcPts val="0"/>
              </a:spcAft>
              <a:buClr>
                <a:schemeClr val="tx1">
                  <a:shade val="95000"/>
                </a:schemeClr>
              </a:buClr>
              <a:buFont typeface="Wingdings 2"/>
              <a:buChar char=""/>
              <a:defRPr/>
            </a:pPr>
            <a:r>
              <a:rPr lang="en-US" dirty="0" smtClean="0"/>
              <a:t>How do you answer Jesus’ question?</a:t>
            </a:r>
          </a:p>
          <a:p>
            <a:pPr marL="548640" indent="-411480" fontAlgn="auto">
              <a:spcAft>
                <a:spcPts val="0"/>
              </a:spcAft>
              <a:buClr>
                <a:schemeClr val="tx1">
                  <a:shade val="95000"/>
                </a:schemeClr>
              </a:buClr>
              <a:buFont typeface="Wingdings 2"/>
              <a:buChar char=""/>
              <a:defRPr/>
            </a:pPr>
            <a:r>
              <a:rPr lang="en-US" dirty="0" smtClean="0"/>
              <a:t>Does that exhaust who Jesus is?</a:t>
            </a:r>
          </a:p>
          <a:p>
            <a:pPr marL="548640" indent="-411480" fontAlgn="auto">
              <a:spcAft>
                <a:spcPts val="0"/>
              </a:spcAft>
              <a:buClr>
                <a:schemeClr val="tx1">
                  <a:shade val="95000"/>
                </a:schemeClr>
              </a:buClr>
              <a:buFont typeface="Wingdings 2"/>
              <a:buChar char=""/>
              <a:defRPr/>
            </a:pPr>
            <a:r>
              <a:rPr lang="en-US" dirty="0" smtClean="0"/>
              <a:t>What answer would speak to those who are searching?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“Skin deep”</a:t>
            </a:r>
            <a:endParaRPr lang="en-US" dirty="0"/>
          </a:p>
        </p:txBody>
      </p:sp>
      <p:sp>
        <p:nvSpPr>
          <p:cNvPr id="3" name="Content Placeholder 2"/>
          <p:cNvSpPr>
            <a:spLocks noGrp="1"/>
          </p:cNvSpPr>
          <p:nvPr>
            <p:ph idx="1"/>
          </p:nvPr>
        </p:nvSpPr>
        <p:spPr/>
        <p:txBody>
          <a:bodyPr>
            <a:normAutofit/>
          </a:bodyPr>
          <a:lstStyle/>
          <a:p>
            <a:pPr marL="137160" indent="0" fontAlgn="auto">
              <a:spcAft>
                <a:spcPts val="0"/>
              </a:spcAft>
              <a:buClr>
                <a:schemeClr val="tx1">
                  <a:shade val="95000"/>
                </a:schemeClr>
              </a:buClr>
              <a:buFont typeface="Wingdings 2"/>
              <a:buNone/>
              <a:defRPr/>
            </a:pPr>
            <a:r>
              <a:rPr lang="en-US" b="1" u="sng" dirty="0"/>
              <a:t>Matthew 23:25-26</a:t>
            </a:r>
            <a:r>
              <a:rPr lang="en-US" dirty="0"/>
              <a:t> </a:t>
            </a:r>
            <a:br>
              <a:rPr lang="en-US" dirty="0"/>
            </a:br>
            <a:r>
              <a:rPr lang="en-US" sz="2400" i="1" dirty="0"/>
              <a:t>Woe to you, scribes and Pharisees, hypocrites! For you clean the outside of the cup and of the plate, but inside they are full of greed and self-indulgence. You blind Pharisee! First clean the </a:t>
            </a:r>
            <a:r>
              <a:rPr lang="en-US" sz="2400" i="1" dirty="0" smtClean="0"/>
              <a:t>inside </a:t>
            </a:r>
            <a:r>
              <a:rPr lang="en-US" sz="2400" i="1" dirty="0"/>
              <a:t>of the cup, so that the outside also may become clean.</a:t>
            </a:r>
            <a:r>
              <a:rPr lang="en-US" sz="2400" dirty="0"/>
              <a:t> </a:t>
            </a:r>
            <a:endParaRPr lang="en-US" sz="2400" dirty="0" smtClean="0"/>
          </a:p>
          <a:p>
            <a:pPr marL="137160" indent="0" fontAlgn="auto">
              <a:spcAft>
                <a:spcPts val="0"/>
              </a:spcAft>
              <a:buClr>
                <a:schemeClr val="tx1">
                  <a:shade val="95000"/>
                </a:schemeClr>
              </a:buClr>
              <a:buFont typeface="Wingdings 2"/>
              <a:buNone/>
              <a:defRPr/>
            </a:pPr>
            <a:endParaRPr lang="en-US" sz="2400" dirty="0"/>
          </a:p>
          <a:p>
            <a:pPr marL="548640" indent="-411480" fontAlgn="auto">
              <a:spcAft>
                <a:spcPts val="0"/>
              </a:spcAft>
              <a:buClr>
                <a:schemeClr val="tx1">
                  <a:shade val="95000"/>
                </a:schemeClr>
              </a:buClr>
              <a:buFont typeface="Wingdings 2"/>
              <a:buChar char=""/>
              <a:defRPr/>
            </a:pPr>
            <a:r>
              <a:rPr lang="en-US" dirty="0" smtClean="0"/>
              <a:t>Commentary from TWW staff</a:t>
            </a:r>
          </a:p>
          <a:p>
            <a:pPr marL="548640" indent="-411480" fontAlgn="auto">
              <a:spcAft>
                <a:spcPts val="0"/>
              </a:spcAft>
              <a:buClr>
                <a:schemeClr val="tx1">
                  <a:shade val="95000"/>
                </a:schemeClr>
              </a:buClr>
              <a:buFont typeface="Wingdings 2"/>
              <a:buChar char=""/>
              <a:defRPr/>
            </a:pPr>
            <a:r>
              <a:rPr lang="en-US" dirty="0" smtClean="0"/>
              <a:t>How does the term “skin deep” apply to this Scripture text?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All things to all people</a:t>
            </a:r>
            <a:endParaRPr lang="en-US" dirty="0"/>
          </a:p>
        </p:txBody>
      </p:sp>
      <p:sp>
        <p:nvSpPr>
          <p:cNvPr id="21506" name="Content Placeholder 2"/>
          <p:cNvSpPr>
            <a:spLocks noGrp="1"/>
          </p:cNvSpPr>
          <p:nvPr>
            <p:ph idx="1"/>
          </p:nvPr>
        </p:nvSpPr>
        <p:spPr/>
        <p:txBody>
          <a:bodyPr/>
          <a:lstStyle/>
          <a:p>
            <a:pPr marL="136525" indent="0">
              <a:buFont typeface="Wingdings 2" pitchFamily="18" charset="2"/>
              <a:buNone/>
            </a:pPr>
            <a:r>
              <a:rPr lang="en-US" b="1" u="sng" smtClean="0"/>
              <a:t>1 Corinthians 9:20-22</a:t>
            </a:r>
            <a:r>
              <a:rPr lang="en-US" b="1" smtClean="0"/>
              <a:t> </a:t>
            </a:r>
            <a:r>
              <a:rPr lang="en-US" smtClean="0"/>
              <a:t/>
            </a:r>
            <a:br>
              <a:rPr lang="en-US" smtClean="0"/>
            </a:br>
            <a:r>
              <a:rPr lang="en-US" i="1" smtClean="0"/>
              <a:t>To the Jews I became as a Jew, in order to win Jews. To those under the law I became as one under the law (though I myself am not under the law) so that I might win those under the law. To those outside the law I became as one outside the law (though I am not free from God's law but am under Christ's law) so that I might win those outside the law. To the weak I became weak, so that I might win the weak. I have become all things to all people, that I might by all means save some.</a:t>
            </a:r>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2767</TotalTime>
  <Words>426</Words>
  <Application>Microsoft Office PowerPoint</Application>
  <PresentationFormat>On-screen Show (4:3)</PresentationFormat>
  <Paragraphs>27</Paragraphs>
  <Slides>7</Slides>
  <Notes>1</Notes>
  <HiddenSlides>0</HiddenSlides>
  <MMClips>0</MMClips>
  <ScaleCrop>false</ScaleCrop>
  <HeadingPairs>
    <vt:vector size="6" baseType="variant">
      <vt:variant>
        <vt:lpstr>Fonts Used</vt:lpstr>
      </vt:variant>
      <vt:variant>
        <vt:i4>7</vt:i4>
      </vt:variant>
      <vt:variant>
        <vt:lpstr>Design Template</vt:lpstr>
      </vt:variant>
      <vt:variant>
        <vt:i4>2</vt:i4>
      </vt:variant>
      <vt:variant>
        <vt:lpstr>Slide Titles</vt:lpstr>
      </vt:variant>
      <vt:variant>
        <vt:i4>7</vt:i4>
      </vt:variant>
    </vt:vector>
  </HeadingPairs>
  <TitlesOfParts>
    <vt:vector size="16" baseType="lpstr">
      <vt:lpstr>Book Antiqua</vt:lpstr>
      <vt:lpstr>Arial</vt:lpstr>
      <vt:lpstr>Lucida Sans</vt:lpstr>
      <vt:lpstr>Wingdings 2</vt:lpstr>
      <vt:lpstr>Wingdings</vt:lpstr>
      <vt:lpstr>Wingdings 3</vt:lpstr>
      <vt:lpstr>Calibri</vt:lpstr>
      <vt:lpstr>Apex</vt:lpstr>
      <vt:lpstr>Apex</vt:lpstr>
      <vt:lpstr>Slide 1</vt:lpstr>
      <vt:lpstr>Slide 2</vt:lpstr>
      <vt:lpstr>Slide 3</vt:lpstr>
      <vt:lpstr>Slide 4</vt:lpstr>
      <vt:lpstr>Slide 5</vt:lpstr>
      <vt:lpstr>Slide 6</vt:lpstr>
      <vt:lpstr>Slide 7</vt:lpstr>
    </vt:vector>
  </TitlesOfParts>
  <Company>Mayo Clinic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Argentina's Cardinal Bergoglio Becomes Pope Francis</dc:title>
  <dc:creator>Shannon A Bennett</dc:creator>
  <cp:lastModifiedBy>office</cp:lastModifiedBy>
  <cp:revision>41</cp:revision>
  <dcterms:created xsi:type="dcterms:W3CDTF">2013-04-09T01:57:45Z</dcterms:created>
  <dcterms:modified xsi:type="dcterms:W3CDTF">2013-11-06T17:35:43Z</dcterms:modified>
</cp:coreProperties>
</file>