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C0418E-CDDD-492A-9642-C1DCE14268EB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89055E-809C-4E3B-BE60-EF8FF95ED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9A506-99E2-4D37-8005-F26F8FB695C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216811-BF11-45A0-8A0E-B7FA05C4E2B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8E60-27CF-48D8-BCFD-7218A8A6FB8C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2B31C-3932-4D5B-8A40-D8E49D7DE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508F-8E9C-4893-9CF8-16DE875681B2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C7FE-8278-4328-9306-3DC5A0987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3CA3-6839-4350-BD87-A2CA5AE88BD1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5126-095E-4F28-AEE1-6EA52F3C3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0D78-152F-4DB5-AAA4-679CA7C951D5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B9A3-52FE-45AE-8160-51823293B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1245-1A77-4736-99F3-B84EC447E373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6070-FBD5-4F98-A63F-443C4B678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5F14-6D1F-4A6C-B493-42A68C7AFBB2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BA4A-AE3E-4699-98F7-8329AA50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A508-BFCD-4C81-A9ED-DD0A8C48DE62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81F6-EEB1-4718-B597-862522A2A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19413-A65C-48EA-A2F8-111BEA493C61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88397-6A7A-45FF-B186-A0B3B4179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5A58-E493-4411-B8B8-C90169E3D484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F435-AE6D-42B0-A068-8B2DF88E6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CB46-2C6B-46C8-B319-D529D47C095E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40E9-E2D2-424C-BAC8-F48C03B95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26CB0-7779-4BBF-B1C7-25FB4AE7FE44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783E-A149-49F3-9C3F-B833E65F7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3E0EA7-069B-4241-898F-18DC3B0FAF79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7985C2-1FAB-4D94-A797-BCEAA24C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574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50th Anniversary of Death of C.S. Lewis Observed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CPC Adult Education</a:t>
            </a:r>
          </a:p>
          <a:p>
            <a:r>
              <a:rPr lang="en-US" smtClean="0"/>
              <a:t>November 17</a:t>
            </a:r>
            <a:r>
              <a:rPr lang="en-US" baseline="30000" smtClean="0"/>
              <a:t>th</a:t>
            </a:r>
            <a:r>
              <a:rPr lang="en-US" smtClean="0"/>
              <a:t>, 2013</a:t>
            </a:r>
          </a:p>
        </p:txBody>
      </p:sp>
      <p:pic>
        <p:nvPicPr>
          <p:cNvPr id="14339" name="Picture 2" descr="http://www.thewiredword.com/_img/tww_logo_em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600"/>
            <a:ext cx="3227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Clive Staples Lewis born in Belfast in 1898</a:t>
            </a:r>
          </a:p>
          <a:p>
            <a:r>
              <a:rPr lang="en-US" smtClean="0"/>
              <a:t>Mother died of cancer when he was 10, his father sent him to boarding school</a:t>
            </a:r>
          </a:p>
          <a:p>
            <a:r>
              <a:rPr lang="en-US" smtClean="0"/>
              <a:t>As a teen, he became an atheist</a:t>
            </a:r>
          </a:p>
          <a:p>
            <a:r>
              <a:rPr lang="en-US" smtClean="0"/>
              <a:t>Conscripted into WWI, reinforced his belief God doesn’t exist</a:t>
            </a:r>
          </a:p>
          <a:p>
            <a:r>
              <a:rPr lang="en-US" smtClean="0"/>
              <a:t>Professor at Oxford, member of the “Inklings”</a:t>
            </a:r>
          </a:p>
          <a:p>
            <a:r>
              <a:rPr lang="en-US" smtClean="0"/>
              <a:t>Reluctantly began reexamining Christianity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Came back to God, feeling “the steady, unrelenting approach of Him whom I so earnestly desired not to meet”</a:t>
            </a:r>
          </a:p>
          <a:p>
            <a:r>
              <a:rPr lang="en-US" smtClean="0"/>
              <a:t>Accepted God and “became the most dejected and reluctant convert in all England”</a:t>
            </a:r>
          </a:p>
          <a:p>
            <a:r>
              <a:rPr lang="en-US" smtClean="0"/>
              <a:t>Apostle to the Skeptics, Christian Apologetic</a:t>
            </a:r>
          </a:p>
          <a:p>
            <a:r>
              <a:rPr lang="en-US" smtClean="0"/>
              <a:t>Lost his wife of 4 years to cancer</a:t>
            </a:r>
          </a:p>
          <a:p>
            <a:r>
              <a:rPr lang="en-US" smtClean="0"/>
              <a:t>Passed away Nov. 22</a:t>
            </a:r>
            <a:r>
              <a:rPr lang="en-US" baseline="30000" smtClean="0"/>
              <a:t>nd</a:t>
            </a:r>
            <a:r>
              <a:rPr lang="en-US" smtClean="0"/>
              <a:t>, 1963 due to renal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Pilgrim’s Regress</a:t>
            </a:r>
          </a:p>
          <a:p>
            <a:pPr lvl="1"/>
            <a:r>
              <a:rPr lang="en-US" smtClean="0"/>
              <a:t>Follows a traveler through a philosophical journey, beginning (and ending) at Christianity</a:t>
            </a:r>
          </a:p>
          <a:p>
            <a:r>
              <a:rPr lang="en-US" smtClean="0"/>
              <a:t>The Space Trilogy</a:t>
            </a:r>
          </a:p>
          <a:p>
            <a:pPr lvl="1"/>
            <a:r>
              <a:rPr lang="en-US" smtClean="0"/>
              <a:t>Mars is banished from the solar system, Venus as a new Garden, scientists working with demons </a:t>
            </a:r>
          </a:p>
          <a:p>
            <a:r>
              <a:rPr lang="en-US" smtClean="0"/>
              <a:t>The Chronicles of Narnia</a:t>
            </a:r>
          </a:p>
          <a:p>
            <a:r>
              <a:rPr lang="en-US" smtClean="0"/>
              <a:t>Mere Christianity, The Problem of Pain, Miracles</a:t>
            </a:r>
          </a:p>
          <a:p>
            <a:pPr lvl="1"/>
            <a:r>
              <a:rPr lang="en-US" smtClean="0"/>
              <a:t>All 3 sought to refute popular objections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Science and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Lewis was an intellectual, using logic in his defense of Christianity.</a:t>
            </a:r>
          </a:p>
          <a:p>
            <a:r>
              <a:rPr lang="en-US" smtClean="0"/>
              <a:t>Respond to this quote by a nuclear physicist:</a:t>
            </a:r>
          </a:p>
          <a:p>
            <a:pPr lvl="1"/>
            <a:r>
              <a:rPr lang="en-US" smtClean="0"/>
              <a:t>I was attracted by Lewis's cogent logic couched in relaxed, everyday language. Apparently one could be a serious Christian without either shutting off one's brain or becoming a theologian!</a:t>
            </a:r>
          </a:p>
          <a:p>
            <a:pPr lvl="1"/>
            <a:endParaRPr lang="en-US" smtClean="0"/>
          </a:p>
          <a:p>
            <a:r>
              <a:rPr lang="en-US" smtClean="0"/>
              <a:t>How do you understand the relationship between science and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Jesus </a:t>
            </a:r>
            <a:r>
              <a:rPr lang="en-US" dirty="0" err="1" smtClean="0"/>
              <a:t>Trilemma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Helping those who foolishly say ‘I accept Jesus as a great moral teacher, but I don’t accept his claim to be God’</a:t>
            </a:r>
          </a:p>
          <a:p>
            <a:pPr lvl="1"/>
            <a:r>
              <a:rPr lang="en-US" smtClean="0"/>
              <a:t>Jesus as lunatic, liar, or Lord</a:t>
            </a:r>
          </a:p>
          <a:p>
            <a:pPr lvl="1"/>
            <a:endParaRPr lang="en-US" smtClean="0"/>
          </a:p>
          <a:p>
            <a:r>
              <a:rPr lang="en-US" smtClean="0"/>
              <a:t>Jesus wasn’t crazy, wasn’t evil, so therefore must be God</a:t>
            </a:r>
          </a:p>
          <a:p>
            <a:pPr lvl="1"/>
            <a:r>
              <a:rPr lang="en-US" smtClean="0"/>
              <a:t>Are there other options beyond what Lewis proposes?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mtClean="0"/>
              <a:t>"I sometimes wonder if all pleasures are not substitutes for joy. ... God cannot give us a happiness and peace apart from Himself, because it is not there. There is no such thing. ... If I find in myself desires which nothing in this world can satisfy, the only logical explanation is that I was made for another world. ... Aim at heaven and you will get earth thrown in. Aim at earth and you get neither." --</a:t>
            </a:r>
            <a:r>
              <a:rPr lang="en-US" i="1" smtClean="0"/>
              <a:t>Mere Christianity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mtClean="0"/>
              <a:t>"Christianity, if false, is of no importance and, if true, is of infinite importance. The one thing it cannot be is moderately important." 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mtClean="0"/>
              <a:t>--</a:t>
            </a:r>
            <a:r>
              <a:rPr lang="en-US" i="1" smtClean="0"/>
              <a:t>God in the Dock</a:t>
            </a:r>
          </a:p>
          <a:p>
            <a:pPr marL="136525" indent="0">
              <a:buFont typeface="Wingdings 2" pitchFamily="18" charset="2"/>
              <a:buNone/>
            </a:pPr>
            <a:endParaRPr lang="en-US" i="1" smtClean="0"/>
          </a:p>
          <a:p>
            <a:pPr marL="136525" indent="0">
              <a:buFont typeface="Wingdings 2" pitchFamily="18" charset="2"/>
              <a:buNone/>
            </a:pPr>
            <a:r>
              <a:rPr lang="en-US" smtClean="0"/>
              <a:t>"A man can no more diminish God's glory by refusing to worship Him than a lunatic can put out the sun by scribbling the word 'darkness' on the walls of his cell." 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mtClean="0"/>
              <a:t>--</a:t>
            </a:r>
            <a:r>
              <a:rPr lang="en-US" i="1" smtClean="0"/>
              <a:t>The Problem of Pain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2863</TotalTime>
  <Words>410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Mayo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Argentina's Cardinal Bergoglio Becomes Pope Francis</dc:title>
  <dc:creator>Shannon A Bennett</dc:creator>
  <cp:lastModifiedBy>office</cp:lastModifiedBy>
  <cp:revision>50</cp:revision>
  <dcterms:created xsi:type="dcterms:W3CDTF">2013-04-09T01:57:45Z</dcterms:created>
  <dcterms:modified xsi:type="dcterms:W3CDTF">2013-11-18T17:53:54Z</dcterms:modified>
</cp:coreProperties>
</file>