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0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1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7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9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8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6D71-DDE2-4407-94A2-63114875708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A1C1-513C-4794-9DC8-F823DB2D1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4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10" y="510674"/>
            <a:ext cx="4938594" cy="3707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457" y="377258"/>
            <a:ext cx="3095074" cy="304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982" y="3527691"/>
            <a:ext cx="4945380" cy="2948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6" y="4419456"/>
            <a:ext cx="5622946" cy="2057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672" y="261404"/>
            <a:ext cx="2717599" cy="3165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04672" y="3149984"/>
            <a:ext cx="3246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Christmas Joy Offering collected Dec. 17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8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</dc:creator>
  <cp:lastModifiedBy>Aaron</cp:lastModifiedBy>
  <cp:revision>1</cp:revision>
  <dcterms:created xsi:type="dcterms:W3CDTF">2017-11-30T18:46:31Z</dcterms:created>
  <dcterms:modified xsi:type="dcterms:W3CDTF">2017-11-30T18:51:49Z</dcterms:modified>
</cp:coreProperties>
</file>